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9" r:id="rId1"/>
  </p:sldMasterIdLst>
  <p:notesMasterIdLst>
    <p:notesMasterId r:id="rId7"/>
  </p:notesMasterIdLst>
  <p:handoutMasterIdLst>
    <p:handoutMasterId r:id="rId8"/>
  </p:handoutMasterIdLst>
  <p:sldIdLst>
    <p:sldId id="257" r:id="rId2"/>
    <p:sldId id="271" r:id="rId3"/>
    <p:sldId id="272" r:id="rId4"/>
    <p:sldId id="273" r:id="rId5"/>
    <p:sldId id="274" r:id="rId6"/>
  </p:sldIdLst>
  <p:sldSz cx="12192000" cy="6858000"/>
  <p:notesSz cx="7104063" cy="10234613"/>
  <p:embeddedFontLst>
    <p:embeddedFont>
      <p:font typeface="맑은 고딕" panose="020B0503020000020004" pitchFamily="50" charset="-127"/>
      <p:regular r:id="rId9"/>
      <p:bold r:id="rId10"/>
    </p:embeddedFont>
    <p:embeddedFont>
      <p:font typeface="나눔스퀘어_ac Bold" panose="020B0600000101010101" pitchFamily="50" charset="-127"/>
      <p:bold r:id="rId11"/>
    </p:embeddedFont>
    <p:embeddedFont>
      <p:font typeface="나눔스퀘어라운드 ExtraBold" panose="020B0600000101010101" pitchFamily="50" charset="-127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C0B70AE-3AB2-4E37-8EF0-84867EAD711B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4CF93C2-0053-4673-AD4F-698DDC456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578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E75DFF8-FF30-448A-9D92-1330BF838B2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2320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37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1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6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21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3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5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5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10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29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4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0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1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8/18/2022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3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717563"/>
              </p:ext>
            </p:extLst>
          </p:nvPr>
        </p:nvGraphicFramePr>
        <p:xfrm>
          <a:off x="4793099" y="4599789"/>
          <a:ext cx="2514600" cy="107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838200"/>
                <a:gridCol w="838200"/>
              </a:tblGrid>
              <a:tr h="243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검토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승인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718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9740786" y="660818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16716" y="6784975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50" y="6309704"/>
            <a:ext cx="1260000" cy="400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6044" y="3452027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제품 </a:t>
            </a:r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매뉴얼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1193800" y="3950592"/>
            <a:ext cx="105592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2600" y="3913692"/>
            <a:ext cx="492040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74480" y="406162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품질관리팀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36646" y="752277"/>
            <a:ext cx="6624736" cy="1224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4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동작 카드 설정</a:t>
            </a:r>
            <a:endParaRPr lang="ko-KR" altLang="en-US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03" y="5045529"/>
            <a:ext cx="777647" cy="4408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66" y="5077641"/>
            <a:ext cx="561975" cy="4000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871" y="6507976"/>
            <a:ext cx="496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※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기능은 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VIACS v2.10.0 </a:t>
            </a:r>
            <a:r>
              <a:rPr lang="ko-KR" altLang="en-US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버전부터 사용 가능합니다</a:t>
            </a:r>
            <a:r>
              <a:rPr lang="en-US" altLang="ko-KR" sz="1200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9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000" y="209034"/>
            <a:ext cx="3124200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인동작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카드 발급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209" y="716756"/>
            <a:ext cx="11760200" cy="5897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525944" y="639183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1600" y="6531601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8" y="6093354"/>
            <a:ext cx="1260000" cy="4000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85166" y="855458"/>
            <a:ext cx="4391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출입자 관리 메뉴에서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동작 카드 발급을 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기존과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동일하게 출입자 카드 발급에 대한 정보를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 유형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발급하는 카드의 종류를 변경하여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 권한을 설정 할 수 있다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카드 권한은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다음장에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설명한다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" y="864167"/>
            <a:ext cx="7108698" cy="430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000" y="209034"/>
            <a:ext cx="3124200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인동작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카드 발급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#2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209" y="742883"/>
            <a:ext cx="11760200" cy="5897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525944" y="639183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1600" y="6531601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8" y="6093354"/>
            <a:ext cx="1260000" cy="4000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85166" y="855458"/>
            <a:ext cx="4391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 유형은 다음과 같다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출입자 카드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-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 출입자를 대상으로 하는 카드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방문자 카드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-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방문자를 대상으로 하는 카드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동작 카드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- 2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장의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동작 카드를 리더기에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태그해야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권한이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생기고 문이 열린다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8" y="864752"/>
            <a:ext cx="7084687" cy="47474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85164" y="2673756"/>
            <a:ext cx="4391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▷ 동일한 출입 권한을 가진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동작 카드를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이상 생성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하였을 경우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Fair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상관없이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랜덤한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동작 카드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장만 있으면 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권한을 생기고 문이 열린다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5162" y="3560417"/>
            <a:ext cx="4391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동작카드 다중 발급 시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이상 교차 승인됨으로 유의해야 됨</a:t>
            </a:r>
            <a:endParaRPr lang="en-US" altLang="ko-KR" sz="1200" dirty="0" smtClean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ex) 2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동작카드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A, B, C, D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A, B :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게이트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                  - B, C :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게이트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</a:t>
            </a:r>
            <a:endParaRPr lang="en-US" altLang="ko-KR" sz="1200" dirty="0" smtClean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A, C : </a:t>
            </a:r>
            <a:r>
              <a:rPr lang="ko-KR" altLang="en-US" sz="12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게이트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                  - B,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 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게이트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- A, D :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게이트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                  -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C, 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 :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게이트</a:t>
            </a:r>
            <a:r>
              <a:rPr lang="ko-KR" altLang="en-US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</a:t>
            </a:r>
            <a:endParaRPr lang="en-US" altLang="ko-KR" sz="1200" dirty="0" smtClean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: 2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장이 중요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Fair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상관 없음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2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4764" y="3196044"/>
            <a:ext cx="6864556" cy="9668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6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000" y="209034"/>
            <a:ext cx="3124200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권한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시한 설정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209" y="716756"/>
            <a:ext cx="11760200" cy="5897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525944" y="639183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1600" y="6531601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8" y="6093354"/>
            <a:ext cx="1260000" cy="4000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85166" y="855458"/>
            <a:ext cx="43912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출입자 권한 기간 설정 방법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 박스를 눌러 시작일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만료일을 활성화 시킨다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카드에 권한이 생기는 시작일을 설정한다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-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카드에 권한이 종료되는 만료일을 설정한다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6" y="864167"/>
            <a:ext cx="7088693" cy="43261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45324" y="4101738"/>
            <a:ext cx="6238265" cy="38341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167154" y="4032069"/>
            <a:ext cx="418012" cy="531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585165" y="2443763"/>
            <a:ext cx="4391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▷ 시작일을 지금 시점에서 미래로 설정하면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시점부터 권한이 생성된다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만료일을 설정하면 해당 시점에 권한이 종료된다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만료일을 과거로 설정하면 이미 종료된 권한으로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권한 생성이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되지않는다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00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000" y="209034"/>
            <a:ext cx="3124200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ACU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동기화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209" y="716756"/>
            <a:ext cx="11760200" cy="5897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525944" y="639183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1600" y="6531601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8" y="6093354"/>
            <a:ext cx="1260000" cy="4000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85166" y="855458"/>
            <a:ext cx="43912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6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앞선 사용권한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시한설정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 할 경우 해당 기능을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사용하기에 앞서 장치정보설정 메뉴로 들어가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ACU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날짜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설정을 </a:t>
            </a:r>
            <a:r>
              <a:rPr lang="ko-KR" altLang="en-US" sz="1400" u="sng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동기화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 후 사용하는 것을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권장한다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순서대로 눌러 설정하여 준다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날짜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설정 체크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체크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③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컨트롤러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.001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업로드 클릭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8" y="864167"/>
            <a:ext cx="7102151" cy="53450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743200" y="2246811"/>
            <a:ext cx="757646" cy="18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08366" y="2721429"/>
            <a:ext cx="757646" cy="18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25062" y="5399317"/>
            <a:ext cx="549366" cy="165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83533" y="3630617"/>
            <a:ext cx="640080" cy="531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2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385</Words>
  <Application>Microsoft Office PowerPoint</Application>
  <PresentationFormat>와이드스크린</PresentationFormat>
  <Paragraphs>64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나눔스퀘어_ac Bold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WD</dc:creator>
  <cp:lastModifiedBy>WD</cp:lastModifiedBy>
  <cp:revision>91</cp:revision>
  <dcterms:created xsi:type="dcterms:W3CDTF">2021-10-01T00:38:29Z</dcterms:created>
  <dcterms:modified xsi:type="dcterms:W3CDTF">2022-08-18T02:40:12Z</dcterms:modified>
</cp:coreProperties>
</file>